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4A5-154D-4843-8760-8208DE90A0E8}" type="datetimeFigureOut">
              <a:rPr lang="pl-PL" smtClean="0"/>
              <a:pPr/>
              <a:t>2021-01-29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29E2-8A4C-4AE5-AE29-D66DE553FB4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0568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4A5-154D-4843-8760-8208DE90A0E8}" type="datetimeFigureOut">
              <a:rPr lang="pl-PL" smtClean="0"/>
              <a:pPr/>
              <a:t>2021-01-29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29E2-8A4C-4AE5-AE29-D66DE553FB4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6043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4A5-154D-4843-8760-8208DE90A0E8}" type="datetimeFigureOut">
              <a:rPr lang="pl-PL" smtClean="0"/>
              <a:pPr/>
              <a:t>2021-01-29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29E2-8A4C-4AE5-AE29-D66DE553FB4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2219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4A5-154D-4843-8760-8208DE90A0E8}" type="datetimeFigureOut">
              <a:rPr lang="pl-PL" smtClean="0"/>
              <a:pPr/>
              <a:t>2021-01-29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29E2-8A4C-4AE5-AE29-D66DE553FB4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3050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4A5-154D-4843-8760-8208DE90A0E8}" type="datetimeFigureOut">
              <a:rPr lang="pl-PL" smtClean="0"/>
              <a:pPr/>
              <a:t>2021-01-29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29E2-8A4C-4AE5-AE29-D66DE553FB4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50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4A5-154D-4843-8760-8208DE90A0E8}" type="datetimeFigureOut">
              <a:rPr lang="pl-PL" smtClean="0"/>
              <a:pPr/>
              <a:t>2021-01-29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29E2-8A4C-4AE5-AE29-D66DE553FB4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9634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4A5-154D-4843-8760-8208DE90A0E8}" type="datetimeFigureOut">
              <a:rPr lang="pl-PL" smtClean="0"/>
              <a:pPr/>
              <a:t>2021-01-29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29E2-8A4C-4AE5-AE29-D66DE553FB4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5200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4A5-154D-4843-8760-8208DE90A0E8}" type="datetimeFigureOut">
              <a:rPr lang="pl-PL" smtClean="0"/>
              <a:pPr/>
              <a:t>2021-01-29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29E2-8A4C-4AE5-AE29-D66DE553FB4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3497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4A5-154D-4843-8760-8208DE90A0E8}" type="datetimeFigureOut">
              <a:rPr lang="pl-PL" smtClean="0"/>
              <a:pPr/>
              <a:t>2021-01-29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29E2-8A4C-4AE5-AE29-D66DE553FB4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4413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4A5-154D-4843-8760-8208DE90A0E8}" type="datetimeFigureOut">
              <a:rPr lang="pl-PL" smtClean="0"/>
              <a:pPr/>
              <a:t>2021-01-29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29E2-8A4C-4AE5-AE29-D66DE553FB4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0909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4A5-154D-4843-8760-8208DE90A0E8}" type="datetimeFigureOut">
              <a:rPr lang="pl-PL" smtClean="0"/>
              <a:pPr/>
              <a:t>2021-01-29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29E2-8A4C-4AE5-AE29-D66DE553FB4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8926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3D4A5-154D-4843-8760-8208DE90A0E8}" type="datetimeFigureOut">
              <a:rPr lang="pl-PL" smtClean="0"/>
              <a:pPr/>
              <a:t>2021-01-29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129E2-8A4C-4AE5-AE29-D66DE553FB4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3421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601"/>
            <a:ext cx="12192000" cy="86192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2817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601"/>
            <a:ext cx="12192000" cy="86192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364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601"/>
            <a:ext cx="12192000" cy="86192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216379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Niestandardowy</PresentationFormat>
  <Paragraphs>0</Paragraphs>
  <Slides>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4" baseType="lpstr">
      <vt:lpstr>Motyw pakietu Office</vt:lpstr>
      <vt:lpstr>Slajd 1</vt:lpstr>
      <vt:lpstr>Slajd 2</vt:lpstr>
      <vt:lpstr>Slajd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caritas1709c@outlook.com</dc:creator>
  <cp:lastModifiedBy>Jarek</cp:lastModifiedBy>
  <cp:revision>4</cp:revision>
  <dcterms:created xsi:type="dcterms:W3CDTF">2021-01-25T13:41:17Z</dcterms:created>
  <dcterms:modified xsi:type="dcterms:W3CDTF">2021-01-29T14:08:57Z</dcterms:modified>
</cp:coreProperties>
</file>